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1"/>
  </p:sldMasterIdLst>
  <p:sldIdLst>
    <p:sldId id="256" r:id="rId2"/>
    <p:sldId id="257" r:id="rId3"/>
    <p:sldId id="269" r:id="rId4"/>
    <p:sldId id="258" r:id="rId5"/>
    <p:sldId id="259" r:id="rId6"/>
    <p:sldId id="27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C21A2E-50EE-42AD-ACC5-A097F03A7432}" type="doc">
      <dgm:prSet loTypeId="urn:microsoft.com/office/officeart/2018/2/layout/IconCircleList" loCatId="icon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F781B21-A606-4A8A-8CC3-A194E751B5D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/>
            <a:t>Works well with Pandas</a:t>
          </a:r>
        </a:p>
      </dgm:t>
    </dgm:pt>
    <dgm:pt modelId="{AAD02792-CFB5-484C-B70A-EE61C4CBE805}" type="parTrans" cxnId="{EB3DA9FD-71F9-40B8-B81E-75FCDF745FDD}">
      <dgm:prSet/>
      <dgm:spPr/>
      <dgm:t>
        <a:bodyPr/>
        <a:lstStyle/>
        <a:p>
          <a:endParaRPr lang="en-US" sz="2400"/>
        </a:p>
      </dgm:t>
    </dgm:pt>
    <dgm:pt modelId="{359CE560-F0B6-4493-BBCD-D5E7B890748F}" type="sibTrans" cxnId="{EB3DA9FD-71F9-40B8-B81E-75FCDF745FDD}">
      <dgm:prSet/>
      <dgm:spPr/>
      <dgm:t>
        <a:bodyPr/>
        <a:lstStyle/>
        <a:p>
          <a:pPr>
            <a:lnSpc>
              <a:spcPct val="100000"/>
            </a:lnSpc>
          </a:pPr>
          <a:endParaRPr lang="en-US" sz="2400"/>
        </a:p>
      </dgm:t>
    </dgm:pt>
    <dgm:pt modelId="{4F17A4D4-C831-4D2C-95B1-BA2596ED80E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/>
            <a:t>Easy to use</a:t>
          </a:r>
        </a:p>
      </dgm:t>
    </dgm:pt>
    <dgm:pt modelId="{EE1335FD-E279-499C-BE57-926A75C1E8EA}" type="parTrans" cxnId="{57DF1425-C6DC-4E4E-9D65-252D13888ADB}">
      <dgm:prSet/>
      <dgm:spPr/>
      <dgm:t>
        <a:bodyPr/>
        <a:lstStyle/>
        <a:p>
          <a:endParaRPr lang="en-US" sz="2400"/>
        </a:p>
      </dgm:t>
    </dgm:pt>
    <dgm:pt modelId="{93439C92-8164-44A9-B9D7-719AFE1AC0BF}" type="sibTrans" cxnId="{57DF1425-C6DC-4E4E-9D65-252D13888ADB}">
      <dgm:prSet/>
      <dgm:spPr/>
      <dgm:t>
        <a:bodyPr/>
        <a:lstStyle/>
        <a:p>
          <a:pPr>
            <a:lnSpc>
              <a:spcPct val="100000"/>
            </a:lnSpc>
          </a:pPr>
          <a:endParaRPr lang="en-US" sz="2400"/>
        </a:p>
      </dgm:t>
    </dgm:pt>
    <dgm:pt modelId="{28073037-5177-4686-857C-9ED81EB2694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/>
            <a:t>Publication-ready</a:t>
          </a:r>
        </a:p>
      </dgm:t>
    </dgm:pt>
    <dgm:pt modelId="{5CEC15CC-E521-46CE-89BD-EFA4E525AC10}" type="parTrans" cxnId="{3548EAD1-D5B3-41F4-8BB1-8A33EDCAE6DA}">
      <dgm:prSet/>
      <dgm:spPr/>
      <dgm:t>
        <a:bodyPr/>
        <a:lstStyle/>
        <a:p>
          <a:endParaRPr lang="en-US" sz="2400"/>
        </a:p>
      </dgm:t>
    </dgm:pt>
    <dgm:pt modelId="{C0D8D044-59B2-4A6D-9F93-E5E406C42A05}" type="sibTrans" cxnId="{3548EAD1-D5B3-41F4-8BB1-8A33EDCAE6DA}">
      <dgm:prSet/>
      <dgm:spPr/>
      <dgm:t>
        <a:bodyPr/>
        <a:lstStyle/>
        <a:p>
          <a:pPr>
            <a:lnSpc>
              <a:spcPct val="100000"/>
            </a:lnSpc>
          </a:pPr>
          <a:endParaRPr lang="en-US" sz="2400"/>
        </a:p>
      </dgm:t>
    </dgm:pt>
    <dgm:pt modelId="{BE943D61-3BD0-4C4B-9E0D-852D1CAE626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/>
            <a:t>Interactive</a:t>
          </a:r>
        </a:p>
      </dgm:t>
    </dgm:pt>
    <dgm:pt modelId="{9F903C24-ABB9-4C31-8289-40F45F983490}" type="parTrans" cxnId="{4E30182C-A435-4B9A-B9CC-1105672F9C82}">
      <dgm:prSet/>
      <dgm:spPr/>
      <dgm:t>
        <a:bodyPr/>
        <a:lstStyle/>
        <a:p>
          <a:endParaRPr lang="en-US" sz="2400"/>
        </a:p>
      </dgm:t>
    </dgm:pt>
    <dgm:pt modelId="{3847B409-0452-4EDF-83C1-1CD4B3A0BA0A}" type="sibTrans" cxnId="{4E30182C-A435-4B9A-B9CC-1105672F9C82}">
      <dgm:prSet/>
      <dgm:spPr/>
      <dgm:t>
        <a:bodyPr/>
        <a:lstStyle/>
        <a:p>
          <a:pPr>
            <a:lnSpc>
              <a:spcPct val="100000"/>
            </a:lnSpc>
          </a:pPr>
          <a:endParaRPr lang="en-US" sz="2400"/>
        </a:p>
      </dgm:t>
    </dgm:pt>
    <dgm:pt modelId="{D7884542-C9AB-4C5F-9615-5DBCBAFC432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/>
            <a:t>Works with other languages</a:t>
          </a:r>
        </a:p>
      </dgm:t>
    </dgm:pt>
    <dgm:pt modelId="{9D84DA44-31F5-49C2-8FA6-83B7A812568B}" type="parTrans" cxnId="{EA493D93-82E8-43A4-9700-1E3F030AAB29}">
      <dgm:prSet/>
      <dgm:spPr/>
      <dgm:t>
        <a:bodyPr/>
        <a:lstStyle/>
        <a:p>
          <a:endParaRPr lang="en-US" sz="2400"/>
        </a:p>
      </dgm:t>
    </dgm:pt>
    <dgm:pt modelId="{85DBFFD4-0AE4-44F5-AB9C-58770C67F98A}" type="sibTrans" cxnId="{EA493D93-82E8-43A4-9700-1E3F030AAB29}">
      <dgm:prSet/>
      <dgm:spPr/>
      <dgm:t>
        <a:bodyPr/>
        <a:lstStyle/>
        <a:p>
          <a:endParaRPr lang="en-US" sz="2400"/>
        </a:p>
      </dgm:t>
    </dgm:pt>
    <dgm:pt modelId="{E323B792-9743-4FAC-8413-7CCA4EBA84AC}" type="pres">
      <dgm:prSet presAssocID="{C0C21A2E-50EE-42AD-ACC5-A097F03A7432}" presName="root" presStyleCnt="0">
        <dgm:presLayoutVars>
          <dgm:dir/>
          <dgm:resizeHandles val="exact"/>
        </dgm:presLayoutVars>
      </dgm:prSet>
      <dgm:spPr/>
    </dgm:pt>
    <dgm:pt modelId="{5BD9CF34-B007-4DA2-BD09-529B0378FF13}" type="pres">
      <dgm:prSet presAssocID="{C0C21A2E-50EE-42AD-ACC5-A097F03A7432}" presName="container" presStyleCnt="0">
        <dgm:presLayoutVars>
          <dgm:dir/>
          <dgm:resizeHandles val="exact"/>
        </dgm:presLayoutVars>
      </dgm:prSet>
      <dgm:spPr/>
    </dgm:pt>
    <dgm:pt modelId="{D099A1C9-E13C-477E-9D9E-48760592B39F}" type="pres">
      <dgm:prSet presAssocID="{7F781B21-A606-4A8A-8CC3-A194E751B5DD}" presName="compNode" presStyleCnt="0"/>
      <dgm:spPr/>
    </dgm:pt>
    <dgm:pt modelId="{26813423-0506-4941-B146-F60A3FDEAD9C}" type="pres">
      <dgm:prSet presAssocID="{7F781B21-A606-4A8A-8CC3-A194E751B5DD}" presName="iconBgRect" presStyleLbl="bgShp" presStyleIdx="0" presStyleCnt="5"/>
      <dgm:spPr/>
    </dgm:pt>
    <dgm:pt modelId="{C30CA532-D05E-4695-9533-3384FD639E33}" type="pres">
      <dgm:prSet presAssocID="{7F781B21-A606-4A8A-8CC3-A194E751B5DD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nda"/>
        </a:ext>
      </dgm:extLst>
    </dgm:pt>
    <dgm:pt modelId="{47579C7D-068D-4FFD-BDA2-83F853D6E7D1}" type="pres">
      <dgm:prSet presAssocID="{7F781B21-A606-4A8A-8CC3-A194E751B5DD}" presName="spaceRect" presStyleCnt="0"/>
      <dgm:spPr/>
    </dgm:pt>
    <dgm:pt modelId="{FE9FE978-D885-4F44-B8B1-CE706FDB44AC}" type="pres">
      <dgm:prSet presAssocID="{7F781B21-A606-4A8A-8CC3-A194E751B5DD}" presName="textRect" presStyleLbl="revTx" presStyleIdx="0" presStyleCnt="5">
        <dgm:presLayoutVars>
          <dgm:chMax val="1"/>
          <dgm:chPref val="1"/>
        </dgm:presLayoutVars>
      </dgm:prSet>
      <dgm:spPr/>
    </dgm:pt>
    <dgm:pt modelId="{2D26EEF2-306B-40D6-A1BB-A5D8A0188E3B}" type="pres">
      <dgm:prSet presAssocID="{359CE560-F0B6-4493-BBCD-D5E7B890748F}" presName="sibTrans" presStyleLbl="sibTrans2D1" presStyleIdx="0" presStyleCnt="0"/>
      <dgm:spPr/>
    </dgm:pt>
    <dgm:pt modelId="{69349807-DA2B-47AA-802A-73252691262C}" type="pres">
      <dgm:prSet presAssocID="{4F17A4D4-C831-4D2C-95B1-BA2596ED80ED}" presName="compNode" presStyleCnt="0"/>
      <dgm:spPr/>
    </dgm:pt>
    <dgm:pt modelId="{CE224ECD-28CC-4EE4-9FB5-2ADB256A1276}" type="pres">
      <dgm:prSet presAssocID="{4F17A4D4-C831-4D2C-95B1-BA2596ED80ED}" presName="iconBgRect" presStyleLbl="bgShp" presStyleIdx="1" presStyleCnt="5"/>
      <dgm:spPr/>
    </dgm:pt>
    <dgm:pt modelId="{A8E925D9-7896-4A61-8A11-70D5216B7376}" type="pres">
      <dgm:prSet presAssocID="{4F17A4D4-C831-4D2C-95B1-BA2596ED80ED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DC74E924-6BC6-43A8-A22B-51187E993743}" type="pres">
      <dgm:prSet presAssocID="{4F17A4D4-C831-4D2C-95B1-BA2596ED80ED}" presName="spaceRect" presStyleCnt="0"/>
      <dgm:spPr/>
    </dgm:pt>
    <dgm:pt modelId="{5816643F-CADB-4B3D-8559-1B16337CC4E9}" type="pres">
      <dgm:prSet presAssocID="{4F17A4D4-C831-4D2C-95B1-BA2596ED80ED}" presName="textRect" presStyleLbl="revTx" presStyleIdx="1" presStyleCnt="5">
        <dgm:presLayoutVars>
          <dgm:chMax val="1"/>
          <dgm:chPref val="1"/>
        </dgm:presLayoutVars>
      </dgm:prSet>
      <dgm:spPr/>
    </dgm:pt>
    <dgm:pt modelId="{94F1DF43-5D27-4C93-8BC4-C62884557B98}" type="pres">
      <dgm:prSet presAssocID="{93439C92-8164-44A9-B9D7-719AFE1AC0BF}" presName="sibTrans" presStyleLbl="sibTrans2D1" presStyleIdx="0" presStyleCnt="0"/>
      <dgm:spPr/>
    </dgm:pt>
    <dgm:pt modelId="{02B94A11-871F-4114-BF1A-5620427CAEAF}" type="pres">
      <dgm:prSet presAssocID="{28073037-5177-4686-857C-9ED81EB26946}" presName="compNode" presStyleCnt="0"/>
      <dgm:spPr/>
    </dgm:pt>
    <dgm:pt modelId="{8B54F3C9-6554-4C46-BFC2-F82C8095FD7B}" type="pres">
      <dgm:prSet presAssocID="{28073037-5177-4686-857C-9ED81EB26946}" presName="iconBgRect" presStyleLbl="bgShp" presStyleIdx="2" presStyleCnt="5"/>
      <dgm:spPr/>
    </dgm:pt>
    <dgm:pt modelId="{E70CD139-6827-4E29-B36C-EC20C03688F4}" type="pres">
      <dgm:prSet presAssocID="{28073037-5177-4686-857C-9ED81EB2694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sed Book"/>
        </a:ext>
      </dgm:extLst>
    </dgm:pt>
    <dgm:pt modelId="{E3062606-22E7-4867-843F-824C105BB577}" type="pres">
      <dgm:prSet presAssocID="{28073037-5177-4686-857C-9ED81EB26946}" presName="spaceRect" presStyleCnt="0"/>
      <dgm:spPr/>
    </dgm:pt>
    <dgm:pt modelId="{521155D2-7E38-4DB9-93B6-01B683F79D1A}" type="pres">
      <dgm:prSet presAssocID="{28073037-5177-4686-857C-9ED81EB26946}" presName="textRect" presStyleLbl="revTx" presStyleIdx="2" presStyleCnt="5">
        <dgm:presLayoutVars>
          <dgm:chMax val="1"/>
          <dgm:chPref val="1"/>
        </dgm:presLayoutVars>
      </dgm:prSet>
      <dgm:spPr/>
    </dgm:pt>
    <dgm:pt modelId="{A09AF5E9-86DB-4114-AE65-1E0C808F13AC}" type="pres">
      <dgm:prSet presAssocID="{C0D8D044-59B2-4A6D-9F93-E5E406C42A05}" presName="sibTrans" presStyleLbl="sibTrans2D1" presStyleIdx="0" presStyleCnt="0"/>
      <dgm:spPr/>
    </dgm:pt>
    <dgm:pt modelId="{3985D63D-D65D-40E5-93D3-E2C0C7638427}" type="pres">
      <dgm:prSet presAssocID="{BE943D61-3BD0-4C4B-9E0D-852D1CAE6269}" presName="compNode" presStyleCnt="0"/>
      <dgm:spPr/>
    </dgm:pt>
    <dgm:pt modelId="{72EFF606-D1F5-439B-B3A8-B4E4A7142CA8}" type="pres">
      <dgm:prSet presAssocID="{BE943D61-3BD0-4C4B-9E0D-852D1CAE6269}" presName="iconBgRect" presStyleLbl="bgShp" presStyleIdx="3" presStyleCnt="5"/>
      <dgm:spPr/>
    </dgm:pt>
    <dgm:pt modelId="{31DE1CE9-7B3A-405F-B47A-5894C1FA1F31}" type="pres">
      <dgm:prSet presAssocID="{BE943D61-3BD0-4C4B-9E0D-852D1CAE6269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t"/>
        </a:ext>
      </dgm:extLst>
    </dgm:pt>
    <dgm:pt modelId="{640D7534-4966-40A9-B10A-404EFD849F44}" type="pres">
      <dgm:prSet presAssocID="{BE943D61-3BD0-4C4B-9E0D-852D1CAE6269}" presName="spaceRect" presStyleCnt="0"/>
      <dgm:spPr/>
    </dgm:pt>
    <dgm:pt modelId="{DC7376FC-C2AE-4D51-A456-E3FB6C4222CB}" type="pres">
      <dgm:prSet presAssocID="{BE943D61-3BD0-4C4B-9E0D-852D1CAE6269}" presName="textRect" presStyleLbl="revTx" presStyleIdx="3" presStyleCnt="5">
        <dgm:presLayoutVars>
          <dgm:chMax val="1"/>
          <dgm:chPref val="1"/>
        </dgm:presLayoutVars>
      </dgm:prSet>
      <dgm:spPr/>
    </dgm:pt>
    <dgm:pt modelId="{A0045BFE-F469-48BF-9C8C-988FB8B9D04F}" type="pres">
      <dgm:prSet presAssocID="{3847B409-0452-4EDF-83C1-1CD4B3A0BA0A}" presName="sibTrans" presStyleLbl="sibTrans2D1" presStyleIdx="0" presStyleCnt="0"/>
      <dgm:spPr/>
    </dgm:pt>
    <dgm:pt modelId="{7FFA3D66-D656-477A-B9BD-22F552E1002F}" type="pres">
      <dgm:prSet presAssocID="{D7884542-C9AB-4C5F-9615-5DBCBAFC4329}" presName="compNode" presStyleCnt="0"/>
      <dgm:spPr/>
    </dgm:pt>
    <dgm:pt modelId="{FEEFE0EF-26A6-4D30-A231-21BDD1D9A42A}" type="pres">
      <dgm:prSet presAssocID="{D7884542-C9AB-4C5F-9615-5DBCBAFC4329}" presName="iconBgRect" presStyleLbl="bgShp" presStyleIdx="4" presStyleCnt="5"/>
      <dgm:spPr/>
    </dgm:pt>
    <dgm:pt modelId="{B8EBA835-5794-44A2-BCA1-1252C6F41B3C}" type="pres">
      <dgm:prSet presAssocID="{D7884542-C9AB-4C5F-9615-5DBCBAFC4329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7AC9BA83-490E-4D16-B7E9-65748ED360B8}" type="pres">
      <dgm:prSet presAssocID="{D7884542-C9AB-4C5F-9615-5DBCBAFC4329}" presName="spaceRect" presStyleCnt="0"/>
      <dgm:spPr/>
    </dgm:pt>
    <dgm:pt modelId="{94674AB4-8853-4523-9DD8-CA7225F029B5}" type="pres">
      <dgm:prSet presAssocID="{D7884542-C9AB-4C5F-9615-5DBCBAFC4329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57DF1425-C6DC-4E4E-9D65-252D13888ADB}" srcId="{C0C21A2E-50EE-42AD-ACC5-A097F03A7432}" destId="{4F17A4D4-C831-4D2C-95B1-BA2596ED80ED}" srcOrd="1" destOrd="0" parTransId="{EE1335FD-E279-499C-BE57-926A75C1E8EA}" sibTransId="{93439C92-8164-44A9-B9D7-719AFE1AC0BF}"/>
    <dgm:cxn modelId="{672D202B-C082-4C30-98A5-218D0A2FB146}" type="presOf" srcId="{7F781B21-A606-4A8A-8CC3-A194E751B5DD}" destId="{FE9FE978-D885-4F44-B8B1-CE706FDB44AC}" srcOrd="0" destOrd="0" presId="urn:microsoft.com/office/officeart/2018/2/layout/IconCircleList"/>
    <dgm:cxn modelId="{4E30182C-A435-4B9A-B9CC-1105672F9C82}" srcId="{C0C21A2E-50EE-42AD-ACC5-A097F03A7432}" destId="{BE943D61-3BD0-4C4B-9E0D-852D1CAE6269}" srcOrd="3" destOrd="0" parTransId="{9F903C24-ABB9-4C31-8289-40F45F983490}" sibTransId="{3847B409-0452-4EDF-83C1-1CD4B3A0BA0A}"/>
    <dgm:cxn modelId="{0095EC34-C6A3-4382-93C5-95F010878DB8}" type="presOf" srcId="{C0D8D044-59B2-4A6D-9F93-E5E406C42A05}" destId="{A09AF5E9-86DB-4114-AE65-1E0C808F13AC}" srcOrd="0" destOrd="0" presId="urn:microsoft.com/office/officeart/2018/2/layout/IconCircleList"/>
    <dgm:cxn modelId="{DDCDCF4A-7C7C-416F-927F-0F6F3C49CB8E}" type="presOf" srcId="{28073037-5177-4686-857C-9ED81EB26946}" destId="{521155D2-7E38-4DB9-93B6-01B683F79D1A}" srcOrd="0" destOrd="0" presId="urn:microsoft.com/office/officeart/2018/2/layout/IconCircleList"/>
    <dgm:cxn modelId="{77F0EC4B-484C-46FC-A222-F22009409B0C}" type="presOf" srcId="{BE943D61-3BD0-4C4B-9E0D-852D1CAE6269}" destId="{DC7376FC-C2AE-4D51-A456-E3FB6C4222CB}" srcOrd="0" destOrd="0" presId="urn:microsoft.com/office/officeart/2018/2/layout/IconCircleList"/>
    <dgm:cxn modelId="{0E525E57-ADD5-4A6D-8CC0-11316E10CB34}" type="presOf" srcId="{C0C21A2E-50EE-42AD-ACC5-A097F03A7432}" destId="{E323B792-9743-4FAC-8413-7CCA4EBA84AC}" srcOrd="0" destOrd="0" presId="urn:microsoft.com/office/officeart/2018/2/layout/IconCircleList"/>
    <dgm:cxn modelId="{6989D35C-33FC-4A1E-A845-4D9B6A4B06DE}" type="presOf" srcId="{4F17A4D4-C831-4D2C-95B1-BA2596ED80ED}" destId="{5816643F-CADB-4B3D-8559-1B16337CC4E9}" srcOrd="0" destOrd="0" presId="urn:microsoft.com/office/officeart/2018/2/layout/IconCircleList"/>
    <dgm:cxn modelId="{328D6E75-3024-4766-969F-30A18083E3A4}" type="presOf" srcId="{D7884542-C9AB-4C5F-9615-5DBCBAFC4329}" destId="{94674AB4-8853-4523-9DD8-CA7225F029B5}" srcOrd="0" destOrd="0" presId="urn:microsoft.com/office/officeart/2018/2/layout/IconCircleList"/>
    <dgm:cxn modelId="{5D04CD86-21D3-4BFA-96FF-7532A9480B16}" type="presOf" srcId="{3847B409-0452-4EDF-83C1-1CD4B3A0BA0A}" destId="{A0045BFE-F469-48BF-9C8C-988FB8B9D04F}" srcOrd="0" destOrd="0" presId="urn:microsoft.com/office/officeart/2018/2/layout/IconCircleList"/>
    <dgm:cxn modelId="{7BABF38D-0515-413B-A4F1-93AC757E43EA}" type="presOf" srcId="{359CE560-F0B6-4493-BBCD-D5E7B890748F}" destId="{2D26EEF2-306B-40D6-A1BB-A5D8A0188E3B}" srcOrd="0" destOrd="0" presId="urn:microsoft.com/office/officeart/2018/2/layout/IconCircleList"/>
    <dgm:cxn modelId="{EA493D93-82E8-43A4-9700-1E3F030AAB29}" srcId="{C0C21A2E-50EE-42AD-ACC5-A097F03A7432}" destId="{D7884542-C9AB-4C5F-9615-5DBCBAFC4329}" srcOrd="4" destOrd="0" parTransId="{9D84DA44-31F5-49C2-8FA6-83B7A812568B}" sibTransId="{85DBFFD4-0AE4-44F5-AB9C-58770C67F98A}"/>
    <dgm:cxn modelId="{3548EAD1-D5B3-41F4-8BB1-8A33EDCAE6DA}" srcId="{C0C21A2E-50EE-42AD-ACC5-A097F03A7432}" destId="{28073037-5177-4686-857C-9ED81EB26946}" srcOrd="2" destOrd="0" parTransId="{5CEC15CC-E521-46CE-89BD-EFA4E525AC10}" sibTransId="{C0D8D044-59B2-4A6D-9F93-E5E406C42A05}"/>
    <dgm:cxn modelId="{C55368DE-07C9-44A4-8F0E-4811B806A729}" type="presOf" srcId="{93439C92-8164-44A9-B9D7-719AFE1AC0BF}" destId="{94F1DF43-5D27-4C93-8BC4-C62884557B98}" srcOrd="0" destOrd="0" presId="urn:microsoft.com/office/officeart/2018/2/layout/IconCircleList"/>
    <dgm:cxn modelId="{EB3DA9FD-71F9-40B8-B81E-75FCDF745FDD}" srcId="{C0C21A2E-50EE-42AD-ACC5-A097F03A7432}" destId="{7F781B21-A606-4A8A-8CC3-A194E751B5DD}" srcOrd="0" destOrd="0" parTransId="{AAD02792-CFB5-484C-B70A-EE61C4CBE805}" sibTransId="{359CE560-F0B6-4493-BBCD-D5E7B890748F}"/>
    <dgm:cxn modelId="{E2868A5D-B66F-4E0D-A725-255934DC59D1}" type="presParOf" srcId="{E323B792-9743-4FAC-8413-7CCA4EBA84AC}" destId="{5BD9CF34-B007-4DA2-BD09-529B0378FF13}" srcOrd="0" destOrd="0" presId="urn:microsoft.com/office/officeart/2018/2/layout/IconCircleList"/>
    <dgm:cxn modelId="{038C4F17-D474-4755-8945-433F10B75254}" type="presParOf" srcId="{5BD9CF34-B007-4DA2-BD09-529B0378FF13}" destId="{D099A1C9-E13C-477E-9D9E-48760592B39F}" srcOrd="0" destOrd="0" presId="urn:microsoft.com/office/officeart/2018/2/layout/IconCircleList"/>
    <dgm:cxn modelId="{09CE16B4-16AA-4322-BD82-6BA977B84107}" type="presParOf" srcId="{D099A1C9-E13C-477E-9D9E-48760592B39F}" destId="{26813423-0506-4941-B146-F60A3FDEAD9C}" srcOrd="0" destOrd="0" presId="urn:microsoft.com/office/officeart/2018/2/layout/IconCircleList"/>
    <dgm:cxn modelId="{6FC9E735-5610-40F1-8049-FE0D75602FFE}" type="presParOf" srcId="{D099A1C9-E13C-477E-9D9E-48760592B39F}" destId="{C30CA532-D05E-4695-9533-3384FD639E33}" srcOrd="1" destOrd="0" presId="urn:microsoft.com/office/officeart/2018/2/layout/IconCircleList"/>
    <dgm:cxn modelId="{332B6890-45E6-4603-BEBB-D26E172B0BCA}" type="presParOf" srcId="{D099A1C9-E13C-477E-9D9E-48760592B39F}" destId="{47579C7D-068D-4FFD-BDA2-83F853D6E7D1}" srcOrd="2" destOrd="0" presId="urn:microsoft.com/office/officeart/2018/2/layout/IconCircleList"/>
    <dgm:cxn modelId="{B72930D3-417C-408D-87A3-E1D092502128}" type="presParOf" srcId="{D099A1C9-E13C-477E-9D9E-48760592B39F}" destId="{FE9FE978-D885-4F44-B8B1-CE706FDB44AC}" srcOrd="3" destOrd="0" presId="urn:microsoft.com/office/officeart/2018/2/layout/IconCircleList"/>
    <dgm:cxn modelId="{F7B9DECD-FEF8-4035-AA29-CFA7E04F328C}" type="presParOf" srcId="{5BD9CF34-B007-4DA2-BD09-529B0378FF13}" destId="{2D26EEF2-306B-40D6-A1BB-A5D8A0188E3B}" srcOrd="1" destOrd="0" presId="urn:microsoft.com/office/officeart/2018/2/layout/IconCircleList"/>
    <dgm:cxn modelId="{11424E8C-CDBC-4594-9462-6C86FBDE3495}" type="presParOf" srcId="{5BD9CF34-B007-4DA2-BD09-529B0378FF13}" destId="{69349807-DA2B-47AA-802A-73252691262C}" srcOrd="2" destOrd="0" presId="urn:microsoft.com/office/officeart/2018/2/layout/IconCircleList"/>
    <dgm:cxn modelId="{2EE03F4B-1979-401B-A66A-95E65D3C43ED}" type="presParOf" srcId="{69349807-DA2B-47AA-802A-73252691262C}" destId="{CE224ECD-28CC-4EE4-9FB5-2ADB256A1276}" srcOrd="0" destOrd="0" presId="urn:microsoft.com/office/officeart/2018/2/layout/IconCircleList"/>
    <dgm:cxn modelId="{3EDDBD9F-E506-4D38-BCFF-6E1A161491D6}" type="presParOf" srcId="{69349807-DA2B-47AA-802A-73252691262C}" destId="{A8E925D9-7896-4A61-8A11-70D5216B7376}" srcOrd="1" destOrd="0" presId="urn:microsoft.com/office/officeart/2018/2/layout/IconCircleList"/>
    <dgm:cxn modelId="{B59DFCE8-6420-470E-AACA-216A3167A1E8}" type="presParOf" srcId="{69349807-DA2B-47AA-802A-73252691262C}" destId="{DC74E924-6BC6-43A8-A22B-51187E993743}" srcOrd="2" destOrd="0" presId="urn:microsoft.com/office/officeart/2018/2/layout/IconCircleList"/>
    <dgm:cxn modelId="{172DA016-DACF-47EA-897F-CFEAC33C6861}" type="presParOf" srcId="{69349807-DA2B-47AA-802A-73252691262C}" destId="{5816643F-CADB-4B3D-8559-1B16337CC4E9}" srcOrd="3" destOrd="0" presId="urn:microsoft.com/office/officeart/2018/2/layout/IconCircleList"/>
    <dgm:cxn modelId="{1357D821-A040-48BA-A2C9-81847DBA462B}" type="presParOf" srcId="{5BD9CF34-B007-4DA2-BD09-529B0378FF13}" destId="{94F1DF43-5D27-4C93-8BC4-C62884557B98}" srcOrd="3" destOrd="0" presId="urn:microsoft.com/office/officeart/2018/2/layout/IconCircleList"/>
    <dgm:cxn modelId="{CB150F28-96DA-4262-B2E0-520A67DEA7C8}" type="presParOf" srcId="{5BD9CF34-B007-4DA2-BD09-529B0378FF13}" destId="{02B94A11-871F-4114-BF1A-5620427CAEAF}" srcOrd="4" destOrd="0" presId="urn:microsoft.com/office/officeart/2018/2/layout/IconCircleList"/>
    <dgm:cxn modelId="{DC1A7D88-A1EA-4F2D-9831-4F19D55E5B0C}" type="presParOf" srcId="{02B94A11-871F-4114-BF1A-5620427CAEAF}" destId="{8B54F3C9-6554-4C46-BFC2-F82C8095FD7B}" srcOrd="0" destOrd="0" presId="urn:microsoft.com/office/officeart/2018/2/layout/IconCircleList"/>
    <dgm:cxn modelId="{DE0A9BD5-CE8E-40DB-8E3A-230415AD21BA}" type="presParOf" srcId="{02B94A11-871F-4114-BF1A-5620427CAEAF}" destId="{E70CD139-6827-4E29-B36C-EC20C03688F4}" srcOrd="1" destOrd="0" presId="urn:microsoft.com/office/officeart/2018/2/layout/IconCircleList"/>
    <dgm:cxn modelId="{EECA034D-5658-41F4-B8BB-769B00F1B3E7}" type="presParOf" srcId="{02B94A11-871F-4114-BF1A-5620427CAEAF}" destId="{E3062606-22E7-4867-843F-824C105BB577}" srcOrd="2" destOrd="0" presId="urn:microsoft.com/office/officeart/2018/2/layout/IconCircleList"/>
    <dgm:cxn modelId="{4C6F8A10-EEF1-412D-A7D5-7063700D0D21}" type="presParOf" srcId="{02B94A11-871F-4114-BF1A-5620427CAEAF}" destId="{521155D2-7E38-4DB9-93B6-01B683F79D1A}" srcOrd="3" destOrd="0" presId="urn:microsoft.com/office/officeart/2018/2/layout/IconCircleList"/>
    <dgm:cxn modelId="{4F15B9CA-A27B-4662-8170-C1EA0801189F}" type="presParOf" srcId="{5BD9CF34-B007-4DA2-BD09-529B0378FF13}" destId="{A09AF5E9-86DB-4114-AE65-1E0C808F13AC}" srcOrd="5" destOrd="0" presId="urn:microsoft.com/office/officeart/2018/2/layout/IconCircleList"/>
    <dgm:cxn modelId="{ECD77E3C-48F1-475A-AF5F-5B10A01D8849}" type="presParOf" srcId="{5BD9CF34-B007-4DA2-BD09-529B0378FF13}" destId="{3985D63D-D65D-40E5-93D3-E2C0C7638427}" srcOrd="6" destOrd="0" presId="urn:microsoft.com/office/officeart/2018/2/layout/IconCircleList"/>
    <dgm:cxn modelId="{BB75074B-19BA-4F9E-8D22-4E714A1D833C}" type="presParOf" srcId="{3985D63D-D65D-40E5-93D3-E2C0C7638427}" destId="{72EFF606-D1F5-439B-B3A8-B4E4A7142CA8}" srcOrd="0" destOrd="0" presId="urn:microsoft.com/office/officeart/2018/2/layout/IconCircleList"/>
    <dgm:cxn modelId="{64F70068-C8F4-4037-962D-050279B92BF9}" type="presParOf" srcId="{3985D63D-D65D-40E5-93D3-E2C0C7638427}" destId="{31DE1CE9-7B3A-405F-B47A-5894C1FA1F31}" srcOrd="1" destOrd="0" presId="urn:microsoft.com/office/officeart/2018/2/layout/IconCircleList"/>
    <dgm:cxn modelId="{A2A25963-2679-4BA5-B8D1-34AC451DA785}" type="presParOf" srcId="{3985D63D-D65D-40E5-93D3-E2C0C7638427}" destId="{640D7534-4966-40A9-B10A-404EFD849F44}" srcOrd="2" destOrd="0" presId="urn:microsoft.com/office/officeart/2018/2/layout/IconCircleList"/>
    <dgm:cxn modelId="{4F245358-00E0-4D8D-B975-EFC22EDA369C}" type="presParOf" srcId="{3985D63D-D65D-40E5-93D3-E2C0C7638427}" destId="{DC7376FC-C2AE-4D51-A456-E3FB6C4222CB}" srcOrd="3" destOrd="0" presId="urn:microsoft.com/office/officeart/2018/2/layout/IconCircleList"/>
    <dgm:cxn modelId="{784B3584-C4C8-4C6F-A9E3-844680637E7F}" type="presParOf" srcId="{5BD9CF34-B007-4DA2-BD09-529B0378FF13}" destId="{A0045BFE-F469-48BF-9C8C-988FB8B9D04F}" srcOrd="7" destOrd="0" presId="urn:microsoft.com/office/officeart/2018/2/layout/IconCircleList"/>
    <dgm:cxn modelId="{DDC324FD-6093-4F01-BE72-1374BF4B7430}" type="presParOf" srcId="{5BD9CF34-B007-4DA2-BD09-529B0378FF13}" destId="{7FFA3D66-D656-477A-B9BD-22F552E1002F}" srcOrd="8" destOrd="0" presId="urn:microsoft.com/office/officeart/2018/2/layout/IconCircleList"/>
    <dgm:cxn modelId="{78EB9565-E7D6-412C-8637-AE3E49AEE050}" type="presParOf" srcId="{7FFA3D66-D656-477A-B9BD-22F552E1002F}" destId="{FEEFE0EF-26A6-4D30-A231-21BDD1D9A42A}" srcOrd="0" destOrd="0" presId="urn:microsoft.com/office/officeart/2018/2/layout/IconCircleList"/>
    <dgm:cxn modelId="{2F3EFF1B-8797-47EF-9414-373151EA3EAB}" type="presParOf" srcId="{7FFA3D66-D656-477A-B9BD-22F552E1002F}" destId="{B8EBA835-5794-44A2-BCA1-1252C6F41B3C}" srcOrd="1" destOrd="0" presId="urn:microsoft.com/office/officeart/2018/2/layout/IconCircleList"/>
    <dgm:cxn modelId="{E65C6941-20D6-41F1-8E8E-DD5AD06F3E75}" type="presParOf" srcId="{7FFA3D66-D656-477A-B9BD-22F552E1002F}" destId="{7AC9BA83-490E-4D16-B7E9-65748ED360B8}" srcOrd="2" destOrd="0" presId="urn:microsoft.com/office/officeart/2018/2/layout/IconCircleList"/>
    <dgm:cxn modelId="{42894E5A-5C52-499E-ACEE-545DF3540686}" type="presParOf" srcId="{7FFA3D66-D656-477A-B9BD-22F552E1002F}" destId="{94674AB4-8853-4523-9DD8-CA7225F029B5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813423-0506-4941-B146-F60A3FDEAD9C}">
      <dsp:nvSpPr>
        <dsp:cNvPr id="0" name=""/>
        <dsp:cNvSpPr/>
      </dsp:nvSpPr>
      <dsp:spPr>
        <a:xfrm>
          <a:off x="69721" y="644773"/>
          <a:ext cx="688221" cy="688221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0CA532-D05E-4695-9533-3384FD639E33}">
      <dsp:nvSpPr>
        <dsp:cNvPr id="0" name=""/>
        <dsp:cNvSpPr/>
      </dsp:nvSpPr>
      <dsp:spPr>
        <a:xfrm>
          <a:off x="214247" y="789300"/>
          <a:ext cx="399168" cy="3991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9FE978-D885-4F44-B8B1-CE706FDB44AC}">
      <dsp:nvSpPr>
        <dsp:cNvPr id="0" name=""/>
        <dsp:cNvSpPr/>
      </dsp:nvSpPr>
      <dsp:spPr>
        <a:xfrm>
          <a:off x="905419" y="644773"/>
          <a:ext cx="1622237" cy="688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Works well with Pandas</a:t>
          </a:r>
        </a:p>
      </dsp:txBody>
      <dsp:txXfrm>
        <a:off x="905419" y="644773"/>
        <a:ext cx="1622237" cy="688221"/>
      </dsp:txXfrm>
    </dsp:sp>
    <dsp:sp modelId="{CE224ECD-28CC-4EE4-9FB5-2ADB256A1276}">
      <dsp:nvSpPr>
        <dsp:cNvPr id="0" name=""/>
        <dsp:cNvSpPr/>
      </dsp:nvSpPr>
      <dsp:spPr>
        <a:xfrm>
          <a:off x="2810318" y="644773"/>
          <a:ext cx="688221" cy="688221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E925D9-7896-4A61-8A11-70D5216B7376}">
      <dsp:nvSpPr>
        <dsp:cNvPr id="0" name=""/>
        <dsp:cNvSpPr/>
      </dsp:nvSpPr>
      <dsp:spPr>
        <a:xfrm>
          <a:off x="2954845" y="789300"/>
          <a:ext cx="399168" cy="3991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16643F-CADB-4B3D-8559-1B16337CC4E9}">
      <dsp:nvSpPr>
        <dsp:cNvPr id="0" name=""/>
        <dsp:cNvSpPr/>
      </dsp:nvSpPr>
      <dsp:spPr>
        <a:xfrm>
          <a:off x="3646016" y="644773"/>
          <a:ext cx="1622237" cy="688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Easy to use</a:t>
          </a:r>
        </a:p>
      </dsp:txBody>
      <dsp:txXfrm>
        <a:off x="3646016" y="644773"/>
        <a:ext cx="1622237" cy="688221"/>
      </dsp:txXfrm>
    </dsp:sp>
    <dsp:sp modelId="{8B54F3C9-6554-4C46-BFC2-F82C8095FD7B}">
      <dsp:nvSpPr>
        <dsp:cNvPr id="0" name=""/>
        <dsp:cNvSpPr/>
      </dsp:nvSpPr>
      <dsp:spPr>
        <a:xfrm>
          <a:off x="69721" y="2196959"/>
          <a:ext cx="688221" cy="688221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0CD139-6827-4E29-B36C-EC20C03688F4}">
      <dsp:nvSpPr>
        <dsp:cNvPr id="0" name=""/>
        <dsp:cNvSpPr/>
      </dsp:nvSpPr>
      <dsp:spPr>
        <a:xfrm>
          <a:off x="214247" y="2341486"/>
          <a:ext cx="399168" cy="3991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1155D2-7E38-4DB9-93B6-01B683F79D1A}">
      <dsp:nvSpPr>
        <dsp:cNvPr id="0" name=""/>
        <dsp:cNvSpPr/>
      </dsp:nvSpPr>
      <dsp:spPr>
        <a:xfrm>
          <a:off x="905419" y="2196959"/>
          <a:ext cx="1622237" cy="688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Publication-ready</a:t>
          </a:r>
        </a:p>
      </dsp:txBody>
      <dsp:txXfrm>
        <a:off x="905419" y="2196959"/>
        <a:ext cx="1622237" cy="688221"/>
      </dsp:txXfrm>
    </dsp:sp>
    <dsp:sp modelId="{72EFF606-D1F5-439B-B3A8-B4E4A7142CA8}">
      <dsp:nvSpPr>
        <dsp:cNvPr id="0" name=""/>
        <dsp:cNvSpPr/>
      </dsp:nvSpPr>
      <dsp:spPr>
        <a:xfrm>
          <a:off x="2810318" y="2196959"/>
          <a:ext cx="688221" cy="688221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DE1CE9-7B3A-405F-B47A-5894C1FA1F31}">
      <dsp:nvSpPr>
        <dsp:cNvPr id="0" name=""/>
        <dsp:cNvSpPr/>
      </dsp:nvSpPr>
      <dsp:spPr>
        <a:xfrm>
          <a:off x="2954845" y="2341486"/>
          <a:ext cx="399168" cy="3991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7376FC-C2AE-4D51-A456-E3FB6C4222CB}">
      <dsp:nvSpPr>
        <dsp:cNvPr id="0" name=""/>
        <dsp:cNvSpPr/>
      </dsp:nvSpPr>
      <dsp:spPr>
        <a:xfrm>
          <a:off x="3646016" y="2196959"/>
          <a:ext cx="1622237" cy="688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Interactive</a:t>
          </a:r>
        </a:p>
      </dsp:txBody>
      <dsp:txXfrm>
        <a:off x="3646016" y="2196959"/>
        <a:ext cx="1622237" cy="688221"/>
      </dsp:txXfrm>
    </dsp:sp>
    <dsp:sp modelId="{FEEFE0EF-26A6-4D30-A231-21BDD1D9A42A}">
      <dsp:nvSpPr>
        <dsp:cNvPr id="0" name=""/>
        <dsp:cNvSpPr/>
      </dsp:nvSpPr>
      <dsp:spPr>
        <a:xfrm>
          <a:off x="69721" y="3749145"/>
          <a:ext cx="688221" cy="688221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EBA835-5794-44A2-BCA1-1252C6F41B3C}">
      <dsp:nvSpPr>
        <dsp:cNvPr id="0" name=""/>
        <dsp:cNvSpPr/>
      </dsp:nvSpPr>
      <dsp:spPr>
        <a:xfrm>
          <a:off x="214247" y="3893671"/>
          <a:ext cx="399168" cy="39916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674AB4-8853-4523-9DD8-CA7225F029B5}">
      <dsp:nvSpPr>
        <dsp:cNvPr id="0" name=""/>
        <dsp:cNvSpPr/>
      </dsp:nvSpPr>
      <dsp:spPr>
        <a:xfrm>
          <a:off x="905419" y="3749145"/>
          <a:ext cx="1622237" cy="688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Works with other languages</a:t>
          </a:r>
        </a:p>
      </dsp:txBody>
      <dsp:txXfrm>
        <a:off x="905419" y="3749145"/>
        <a:ext cx="1622237" cy="6882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DFE29-73F0-40B4-9C42-DD37FEE6E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B8426-3E96-4888-BFC6-5DB85F8DC3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A2DE2-A88B-4E45-A3AB-BE622F68C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3/17/22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AF970-A63D-4980-BC71-12F3F2CB0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356D2-C761-49CC-B41C-EE7604173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779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91584-BD12-42BF-BF45-C5DE3ECE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FFDE8F-2690-4311-B698-41EC01C7C9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95C31-BE89-4DF0-9328-48A43220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3/17/22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EE325-F054-4ACB-91FC-D5AF8E70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5FCC2-141B-4469-BFBA-6EEA0964E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35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51F4E8-B0E0-4EB0-9832-24E27D5A2D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B63DCA-7262-4BF3-8774-A3AD3B4EA8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48CE9-3FC5-47FE-9E9C-7E8F01D3E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3/17/22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36785-C3B1-4B09-B291-663EB2C0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C8789-78BE-44B4-BBE7-EB5800D0D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669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952C-2C6E-438D-9478-DBE340CFC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A5CAF-27F2-4106-BB0C-1B853D5F2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7E01A-C5F8-4335-A3F9-9DD0A2308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3/17/22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54958-F29F-45CD-AFBA-A71FF5320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F8272-4348-4954-978A-F1C3973AF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87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31246-C3DF-48C6-9BDB-1B56FD69D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65621-5DCB-44E0-85F8-F56274E1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DBC5C-451A-44C5-B51E-B3545CDDB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3/17/22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51AFF-36E7-4C1E-984F-F220059B9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304FE-123F-4E82-9205-8F7423E46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02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E3C75-47A2-403A-8351-4F3A9D398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237D1-B488-4DDB-AF49-D0A57A3EB0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5E5E76-7874-4DB3-93D2-A28F7B0EB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33353-EE5F-4591-AB5A-696A4C67A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3/17/22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FE0B5A-1773-49B2-BC15-1399AA7DA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C55A9D-1E7F-4670-8226-DF1F8EE61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05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BDF76-DC51-4D91-8443-C7F587ABC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B2082-452B-4B7B-9D67-036D042DD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D6B3F7-BB77-438C-BA9A-644A2B20B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0CF94B-2149-4151-958A-61FEEF37E7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1D15C5-D31A-4EC5-94B2-999CD01FA6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377926-CD7B-40AD-A0E7-7E1453BEE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3/17/22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DC595E-7B43-4BBB-BB1D-F53D755EE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984957-A11B-4322-9683-D184BF063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202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4820D-0D2A-45B9-B480-D3C689511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FE96A8-64EF-46DD-9F75-4741DCB85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3/17/22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88EFF2-4848-4977-91A5-92D427D4E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10A77-6266-4923-8F06-F6984E1D1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356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FC1E56-2F49-454D-8E94-93E82C1FD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3/17/22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7F2D05-7060-4D9D-B867-83E9EE8D9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7A304-8388-497F-872D-7A5E354A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0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BBE4C-BE59-4C51-81CD-D6BD29718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7486A-8B16-4BD9-A61D-A1497491F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BC2C4-647D-4DEA-A155-35CEB3E92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8FF55C-1BE1-4766-A568-C35830573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3/17/22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A7FC0-7D3D-447A-BFBC-C962C2FB7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1F912C-C6E6-4704-9DE9-BCF2F5DA5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64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BD709-F556-47AF-A9B0-2F1EFD65E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55CB7C-199D-4278-9BEE-C60C64B3AD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19A28-3990-423E-B80F-52761428D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DD3072-1FDE-4BC0-A838-0AF785D11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3/17/22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97D3DD-3AA2-4556-94EB-E90F80C7D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EE348-462C-440A-9364-6999156CE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774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CF38BF-E4C6-495E-ABFB-55F1CD4D1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B5C9B-5810-4253-998B-2F5C38E3C6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F2FED-0168-42AE-B776-133AA7B603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3/17/22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41E52-71D3-4B5B-B244-D20B8F39F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AC347-71DE-490D-96EC-CFB0EBD1D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94706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lpython.com/ggplot-python/#building-your-first-plot-with-ggplot-and-python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diagramLayout" Target="../diagrams/layout1.xml"/><Relationship Id="rId7" Type="http://schemas.openxmlformats.org/officeDocument/2006/relationships/hyperlink" Target="https://colab.research.google.com/github/Center-for-Health-Data-Science/PythonTsunami/blob/intro/Visualizations/plotly.ipynb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C63D5438-FED0-4478-9623-AABD8FE5FB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t="437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5406276-89B1-415C-A9D2-E70BCA60E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4214174"/>
            <a:ext cx="4887458" cy="747817"/>
          </a:xfrm>
        </p:spPr>
        <p:txBody>
          <a:bodyPr anchor="t">
            <a:normAutofit/>
          </a:bodyPr>
          <a:lstStyle/>
          <a:p>
            <a:r>
              <a:rPr lang="en-US" sz="2000"/>
              <a:t>– April 7</a:t>
            </a:r>
            <a:r>
              <a:rPr lang="en-US" sz="2000" baseline="30000"/>
              <a:t>th</a:t>
            </a:r>
            <a:r>
              <a:rPr lang="en-US" sz="2000"/>
              <a:t>-8</a:t>
            </a:r>
            <a:r>
              <a:rPr lang="en-US" sz="2000" baseline="30000"/>
              <a:t>th </a:t>
            </a:r>
            <a:r>
              <a:rPr lang="en-US" sz="2000" dirty="0"/>
              <a:t>–</a:t>
            </a:r>
            <a:endParaRPr lang="en-US" sz="2000" baseline="30000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6739E05D-D4A6-48E7-AFE6-8C09CBC92F30}"/>
              </a:ext>
            </a:extLst>
          </p:cNvPr>
          <p:cNvSpPr txBox="1">
            <a:spLocks/>
          </p:cNvSpPr>
          <p:nvPr/>
        </p:nvSpPr>
        <p:spPr>
          <a:xfrm>
            <a:off x="1092698" y="1826574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/>
              <a:t>Python Tsunami</a:t>
            </a:r>
            <a:endParaRPr lang="en-GB" sz="96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A5FF71-9E7B-48A4-82AB-B5A76F196E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9432" y="4347533"/>
            <a:ext cx="2457326" cy="2457326"/>
          </a:xfrm>
          <a:prstGeom prst="rect">
            <a:avLst/>
          </a:prstGeom>
        </p:spPr>
      </p:pic>
      <p:pic>
        <p:nvPicPr>
          <p:cNvPr id="2050" name="Picture 2" descr="We showed the University of Copenhagen logo to people on the street. Did  they recognise it?">
            <a:extLst>
              <a:ext uri="{FF2B5EF4-FFF2-40B4-BE49-F238E27FC236}">
                <a16:creationId xmlns:a16="http://schemas.microsoft.com/office/drawing/2014/main" id="{596D335B-1B01-40C6-A66D-C3E933CDC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4178" y="6191250"/>
            <a:ext cx="677821" cy="666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156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891401DC-7AF6-42FA-BE31-CF773B6C8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80"/>
            <a:ext cx="12188952" cy="685800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86542E8-041C-4C0C-8137-006E6D414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10" y="406203"/>
            <a:ext cx="3228294" cy="14688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295B4F-385F-4473-BD2E-7C45EEB9D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463" y="617477"/>
            <a:ext cx="2016831" cy="10437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1CF6E8-741E-4B0D-BB4E-5F6544841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9850" y="539039"/>
            <a:ext cx="1992670" cy="1200583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378A05D-DF78-4909-89AE-EF714FD21E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010" y="2703111"/>
            <a:ext cx="3372937" cy="15262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D163619-1F6D-42D6-AA53-D4A0A09CBB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546" y="5162551"/>
            <a:ext cx="3723516" cy="986732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2B7203F0-D9CB-4774-B9D4-B3AB625DF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7495" y="2300641"/>
            <a:ext cx="8124506" cy="455736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1C9AFF-2F06-48B6-B820-530F3AF2F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1973" y="2892583"/>
            <a:ext cx="6868620" cy="1016898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Visualizing Data with Python</a:t>
            </a:r>
            <a:endParaRPr lang="en-GB" sz="4000" b="1" dirty="0">
              <a:solidFill>
                <a:srgbClr val="FFFFFF"/>
              </a:solidFill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88CB8AF-5631-45C6-BFEC-971C4D6E5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285774"/>
            <a:ext cx="12188952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9F2EA1AF-73AB-4FCB-B4EE-0E42E725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571548"/>
            <a:ext cx="4064320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5A18FBF-6157-4210-BEF2-9A6C31FA8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3C9CCA8-3CEC-4CD0-A624-A701C6125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87597" y="-680"/>
            <a:ext cx="0" cy="224028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DFDA711-2183-447C-AA6C-B1B564376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510875" y="-680"/>
            <a:ext cx="0" cy="224028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B0AA674E-623A-4492-8908-CD61CBC9BA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79231" y="527434"/>
            <a:ext cx="1981842" cy="12237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4FFF7-2A44-4B01-9817-BD86C4B68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180" y="4101152"/>
            <a:ext cx="6868620" cy="2075810"/>
          </a:xfrm>
        </p:spPr>
        <p:txBody>
          <a:bodyPr>
            <a:normAutofit fontScale="92500" lnSpcReduction="20000"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Multiple Options (maybe too many) </a:t>
            </a:r>
          </a:p>
          <a:p>
            <a:pPr lvl="1"/>
            <a:r>
              <a:rPr lang="en-US" sz="2000" b="1" dirty="0">
                <a:solidFill>
                  <a:srgbClr val="FFFFFF"/>
                </a:solidFill>
              </a:rPr>
              <a:t>Matplotlib</a:t>
            </a:r>
            <a:r>
              <a:rPr lang="en-US" sz="2000" dirty="0">
                <a:solidFill>
                  <a:srgbClr val="FFFFFF"/>
                </a:solidFill>
              </a:rPr>
              <a:t> (https://matplotlib.org/)</a:t>
            </a:r>
          </a:p>
          <a:p>
            <a:pPr lvl="1"/>
            <a:r>
              <a:rPr lang="en-US" sz="2000" b="1" dirty="0">
                <a:solidFill>
                  <a:srgbClr val="FFFFFF"/>
                </a:solidFill>
              </a:rPr>
              <a:t>Seaborn</a:t>
            </a:r>
            <a:r>
              <a:rPr lang="en-US" sz="2000" dirty="0">
                <a:solidFill>
                  <a:srgbClr val="FFFFFF"/>
                </a:solidFill>
              </a:rPr>
              <a:t> (https://seaborn.pydata.org/)</a:t>
            </a:r>
          </a:p>
          <a:p>
            <a:pPr lvl="1"/>
            <a:r>
              <a:rPr lang="en-US" sz="2000" b="1" dirty="0" err="1">
                <a:solidFill>
                  <a:srgbClr val="FFFFFF"/>
                </a:solidFill>
              </a:rPr>
              <a:t>plotnine</a:t>
            </a:r>
            <a:r>
              <a:rPr lang="en-US" sz="2000" dirty="0">
                <a:solidFill>
                  <a:srgbClr val="FFFFFF"/>
                </a:solidFill>
              </a:rPr>
              <a:t> (</a:t>
            </a:r>
            <a:r>
              <a:rPr lang="en-US" sz="2000" dirty="0" err="1">
                <a:solidFill>
                  <a:srgbClr val="FFFFFF"/>
                </a:solidFill>
              </a:rPr>
              <a:t>ggplot</a:t>
            </a:r>
            <a:r>
              <a:rPr lang="en-US" sz="2000" dirty="0">
                <a:solidFill>
                  <a:srgbClr val="FFFFFF"/>
                </a:solidFill>
              </a:rPr>
              <a:t>-like) (https://plotnine.readthedocs.io)</a:t>
            </a:r>
          </a:p>
          <a:p>
            <a:pPr lvl="1"/>
            <a:r>
              <a:rPr lang="en-US" sz="2000" b="1" dirty="0">
                <a:solidFill>
                  <a:srgbClr val="FFFFFF"/>
                </a:solidFill>
              </a:rPr>
              <a:t>Bokeh</a:t>
            </a:r>
            <a:r>
              <a:rPr lang="en-US" sz="2000" dirty="0">
                <a:solidFill>
                  <a:srgbClr val="FFFFFF"/>
                </a:solidFill>
              </a:rPr>
              <a:t> (https://bokeh.org/)</a:t>
            </a:r>
          </a:p>
          <a:p>
            <a:pPr lvl="1"/>
            <a:r>
              <a:rPr lang="en-US" sz="2000" b="1" dirty="0">
                <a:solidFill>
                  <a:srgbClr val="FFFFFF"/>
                </a:solidFill>
              </a:rPr>
              <a:t>Altair</a:t>
            </a:r>
            <a:r>
              <a:rPr lang="en-US" sz="2000" dirty="0">
                <a:solidFill>
                  <a:srgbClr val="FFFFFF"/>
                </a:solidFill>
              </a:rPr>
              <a:t> (https://altair-viz.github.io/)</a:t>
            </a:r>
          </a:p>
          <a:p>
            <a:pPr lvl="1"/>
            <a:r>
              <a:rPr lang="en-US" sz="2000" b="1" dirty="0" err="1">
                <a:solidFill>
                  <a:srgbClr val="FFFFFF"/>
                </a:solidFill>
              </a:rPr>
              <a:t>Plotly</a:t>
            </a:r>
            <a:r>
              <a:rPr lang="en-US" sz="2000" dirty="0">
                <a:solidFill>
                  <a:srgbClr val="FFFFFF"/>
                </a:solidFill>
              </a:rPr>
              <a:t> (https://plotly.com/python/)</a:t>
            </a:r>
          </a:p>
          <a:p>
            <a:pPr lvl="1"/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GB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861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275BA-9BFE-4DA9-9118-89F576F8C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723578"/>
            <a:ext cx="3387106" cy="16455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/>
              <a:t>Also - Pandas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BC4549-3BE4-4A57-A08E-112AD4BCF3C9}"/>
              </a:ext>
            </a:extLst>
          </p:cNvPr>
          <p:cNvSpPr txBox="1"/>
          <p:nvPr/>
        </p:nvSpPr>
        <p:spPr>
          <a:xfrm>
            <a:off x="170833" y="2505927"/>
            <a:ext cx="4642431" cy="3628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https://pandas.pydata.org/pandas-docs/stable/user_guide/visualization.html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EBB6D9F6-3E47-45AD-8461-718A3C87E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8409" y="0"/>
            <a:ext cx="7653591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A3B16A00-A549-4B07-B8C2-4B3A966D9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321732"/>
            <a:ext cx="4111054" cy="3674848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33B86BAE-87B4-4192-ABB2-627FFC965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21732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E153304-EAC7-45F8-B8A2-ED1EBE469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9639" y="955172"/>
            <a:ext cx="2438503" cy="1755722"/>
          </a:xfrm>
          <a:prstGeom prst="rect">
            <a:avLst/>
          </a:prstGeom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id="{22BB4F03-4463-45CC-89A7-8E03412ED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4155753"/>
            <a:ext cx="4111054" cy="2380509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1584533-6E09-41EB-89BA-DAD186B26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084" y="4422487"/>
            <a:ext cx="3278657" cy="2065554"/>
          </a:xfrm>
          <a:prstGeom prst="rect">
            <a:avLst/>
          </a:prstGeom>
        </p:spPr>
      </p:pic>
      <p:sp>
        <p:nvSpPr>
          <p:cNvPr id="108" name="Rectangle 107">
            <a:extLst>
              <a:ext uri="{FF2B5EF4-FFF2-40B4-BE49-F238E27FC236}">
                <a16:creationId xmlns:a16="http://schemas.microsoft.com/office/drawing/2014/main" id="{80E1AEAE-1F52-4C29-925C-27738417E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509431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EAE6D2-70D5-42F2-911E-223365061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6745" y="858103"/>
            <a:ext cx="4021333" cy="286519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E0C7F30-49E8-4FAB-B8CE-627C98EB0AC6}"/>
              </a:ext>
            </a:extLst>
          </p:cNvPr>
          <p:cNvSpPr txBox="1"/>
          <p:nvPr/>
        </p:nvSpPr>
        <p:spPr>
          <a:xfrm>
            <a:off x="9106742" y="3615298"/>
            <a:ext cx="27774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2"/>
                </a:solidFill>
              </a:rPr>
              <a:t>df.plot.scatter</a:t>
            </a:r>
            <a:r>
              <a:rPr lang="en-US" sz="1600" dirty="0">
                <a:solidFill>
                  <a:schemeClr val="bg2"/>
                </a:solidFill>
              </a:rPr>
              <a:t>(x, y)</a:t>
            </a:r>
            <a:endParaRPr lang="en-GB" sz="1600" dirty="0">
              <a:solidFill>
                <a:schemeClr val="bg2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EF9C140-9EB1-48D1-8F7C-9D31DB09A8AB}"/>
              </a:ext>
            </a:extLst>
          </p:cNvPr>
          <p:cNvSpPr txBox="1"/>
          <p:nvPr/>
        </p:nvSpPr>
        <p:spPr>
          <a:xfrm>
            <a:off x="9106742" y="491213"/>
            <a:ext cx="27774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2"/>
                </a:solidFill>
              </a:rPr>
              <a:t>df.iloc</a:t>
            </a:r>
            <a:r>
              <a:rPr lang="en-US" sz="1600" dirty="0">
                <a:solidFill>
                  <a:schemeClr val="bg2"/>
                </a:solidFill>
              </a:rPr>
              <a:t>[2].</a:t>
            </a:r>
            <a:r>
              <a:rPr lang="en-US" sz="1600" dirty="0" err="1">
                <a:solidFill>
                  <a:schemeClr val="bg2"/>
                </a:solidFill>
              </a:rPr>
              <a:t>plot.bar</a:t>
            </a:r>
            <a:r>
              <a:rPr lang="en-US" sz="1600" dirty="0">
                <a:solidFill>
                  <a:schemeClr val="bg2"/>
                </a:solidFill>
              </a:rPr>
              <a:t>()</a:t>
            </a:r>
            <a:endParaRPr lang="en-GB" sz="1600" dirty="0">
              <a:solidFill>
                <a:schemeClr val="bg2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E66B51E-33F1-4DDD-AFFD-3FDB534AD1B3}"/>
              </a:ext>
            </a:extLst>
          </p:cNvPr>
          <p:cNvSpPr txBox="1"/>
          <p:nvPr/>
        </p:nvSpPr>
        <p:spPr>
          <a:xfrm>
            <a:off x="4860141" y="4194790"/>
            <a:ext cx="4111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2"/>
                </a:solidFill>
              </a:rPr>
              <a:t>df.plot.hist</a:t>
            </a:r>
            <a:r>
              <a:rPr lang="en-US" sz="1600" dirty="0">
                <a:solidFill>
                  <a:schemeClr val="bg2"/>
                </a:solidFill>
              </a:rPr>
              <a:t>(stacked=True, bins=20, alpha=0.5)</a:t>
            </a:r>
            <a:endParaRPr lang="en-GB" sz="1600" dirty="0">
              <a:solidFill>
                <a:schemeClr val="bg2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B8C1AA2-2783-4BB7-8646-B5E42CAD0635}"/>
              </a:ext>
            </a:extLst>
          </p:cNvPr>
          <p:cNvSpPr txBox="1"/>
          <p:nvPr/>
        </p:nvSpPr>
        <p:spPr>
          <a:xfrm>
            <a:off x="5552549" y="465986"/>
            <a:ext cx="27774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2"/>
                </a:solidFill>
              </a:rPr>
              <a:t>df.plot</a:t>
            </a:r>
            <a:r>
              <a:rPr lang="en-US" sz="1600" dirty="0">
                <a:solidFill>
                  <a:schemeClr val="bg2"/>
                </a:solidFill>
              </a:rPr>
              <a:t>()</a:t>
            </a:r>
            <a:endParaRPr lang="en-GB" sz="1600" dirty="0">
              <a:solidFill>
                <a:schemeClr val="bg2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142DFE-FC1C-43F0-8238-3E6F7DD2FC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1728" y="4220586"/>
            <a:ext cx="2667457" cy="184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064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E275BA-9BFE-4DA9-9118-89F576F8C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Do you Pick One?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42C94E-4504-4C78-96B1-AEF65413D7FE}"/>
              </a:ext>
            </a:extLst>
          </p:cNvPr>
          <p:cNvSpPr txBox="1"/>
          <p:nvPr/>
        </p:nvSpPr>
        <p:spPr>
          <a:xfrm>
            <a:off x="8258641" y="6628396"/>
            <a:ext cx="376701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https://pbpython.com/python-vis-flowchart.html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72607EB7-E80B-4A91-AF9A-D1DC47A68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731" y="171882"/>
            <a:ext cx="6114782" cy="6347143"/>
          </a:xfrm>
          <a:prstGeom prst="rect">
            <a:avLst/>
          </a:prstGeom>
        </p:spPr>
      </p:pic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E0D801BF-B480-49CF-955F-CFBD54BD59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737" y="119185"/>
            <a:ext cx="3787789" cy="136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052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A203DD-E4E7-4F96-A0E4-6918FC4F6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185" y="384403"/>
            <a:ext cx="4302565" cy="32943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We Chose </a:t>
            </a:r>
            <a:r>
              <a:rPr lang="en-US" b="1" dirty="0" err="1">
                <a:solidFill>
                  <a:schemeClr val="bg1"/>
                </a:solidFill>
              </a:rPr>
              <a:t>Plotly</a:t>
            </a:r>
            <a:endParaRPr lang="en-GB" b="1" dirty="0">
              <a:solidFill>
                <a:schemeClr val="bg1"/>
              </a:solidFill>
            </a:endParaRP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0D6C960A-1974-4E13-AB90-FB72292639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2917657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00CE42A-C0F3-44C2-B78A-0DFEB1F64BD9}"/>
              </a:ext>
            </a:extLst>
          </p:cNvPr>
          <p:cNvSpPr txBox="1"/>
          <p:nvPr/>
        </p:nvSpPr>
        <p:spPr>
          <a:xfrm>
            <a:off x="6693061" y="5850493"/>
            <a:ext cx="2508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https://plotly.com/r/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1076FE-E6EA-4B37-93D9-37A4CB4D365D}"/>
              </a:ext>
            </a:extLst>
          </p:cNvPr>
          <p:cNvSpPr txBox="1"/>
          <p:nvPr/>
        </p:nvSpPr>
        <p:spPr>
          <a:xfrm>
            <a:off x="557186" y="2806635"/>
            <a:ext cx="37453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1" dirty="0">
                <a:solidFill>
                  <a:schemeClr val="bg2"/>
                </a:solidFill>
              </a:rPr>
              <a:t>https://plotly.com/python/</a:t>
            </a:r>
          </a:p>
        </p:txBody>
      </p:sp>
      <p:pic>
        <p:nvPicPr>
          <p:cNvPr id="10" name="Picture 4" descr="How to Use This Book | Introduction to Data Science">
            <a:hlinkClick r:id="rId7"/>
            <a:extLst>
              <a:ext uri="{FF2B5EF4-FFF2-40B4-BE49-F238E27FC236}">
                <a16:creationId xmlns:a16="http://schemas.microsoft.com/office/drawing/2014/main" id="{6306741B-2F82-4507-813F-E85496145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8397" y="5720316"/>
            <a:ext cx="2303603" cy="751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7538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Oval 81">
            <a:extLst>
              <a:ext uri="{FF2B5EF4-FFF2-40B4-BE49-F238E27FC236}">
                <a16:creationId xmlns:a16="http://schemas.microsoft.com/office/drawing/2014/main" id="{54A709FC-1ADC-45CD-856D-3B1A50C58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495" y="197110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AE67272E-0E66-4396-9C0C-4E154CCE20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0087" y="361702"/>
            <a:ext cx="1691640" cy="1691640"/>
          </a:xfrm>
          <a:custGeom>
            <a:avLst/>
            <a:gdLst>
              <a:gd name="connsiteX0" fmla="*/ 845820 w 1691640"/>
              <a:gd name="connsiteY0" fmla="*/ 0 h 1691640"/>
              <a:gd name="connsiteX1" fmla="*/ 1691640 w 1691640"/>
              <a:gd name="connsiteY1" fmla="*/ 845820 h 1691640"/>
              <a:gd name="connsiteX2" fmla="*/ 845820 w 1691640"/>
              <a:gd name="connsiteY2" fmla="*/ 1691640 h 1691640"/>
              <a:gd name="connsiteX3" fmla="*/ 0 w 1691640"/>
              <a:gd name="connsiteY3" fmla="*/ 845820 h 1691640"/>
              <a:gd name="connsiteX4" fmla="*/ 845820 w 1691640"/>
              <a:gd name="connsiteY4" fmla="*/ 0 h 169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1640" h="1691640">
                <a:moveTo>
                  <a:pt x="845820" y="0"/>
                </a:moveTo>
                <a:cubicBezTo>
                  <a:pt x="1312954" y="0"/>
                  <a:pt x="1691640" y="378686"/>
                  <a:pt x="1691640" y="845820"/>
                </a:cubicBezTo>
                <a:cubicBezTo>
                  <a:pt x="1691640" y="1312954"/>
                  <a:pt x="1312954" y="1691640"/>
                  <a:pt x="845820" y="1691640"/>
                </a:cubicBezTo>
                <a:cubicBezTo>
                  <a:pt x="378687" y="1691640"/>
                  <a:pt x="0" y="1312954"/>
                  <a:pt x="0" y="845820"/>
                </a:cubicBezTo>
                <a:cubicBezTo>
                  <a:pt x="0" y="378686"/>
                  <a:pt x="378687" y="0"/>
                  <a:pt x="84582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BCB8E572-32F0-4C78-B268-2702C859F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3660" y="2557569"/>
            <a:ext cx="3072384" cy="30723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BFC6224A-7B8A-4699-99DC-A6C9CD617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0611C424-EB44-492D-9C48-78BB0D5DC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8252" y="2722161"/>
            <a:ext cx="2743200" cy="2743200"/>
          </a:xfrm>
          <a:custGeom>
            <a:avLst/>
            <a:gdLst>
              <a:gd name="connsiteX0" fmla="*/ 1371600 w 2743200"/>
              <a:gd name="connsiteY0" fmla="*/ 0 h 2743200"/>
              <a:gd name="connsiteX1" fmla="*/ 2743200 w 2743200"/>
              <a:gd name="connsiteY1" fmla="*/ 1371600 h 2743200"/>
              <a:gd name="connsiteX2" fmla="*/ 1371600 w 2743200"/>
              <a:gd name="connsiteY2" fmla="*/ 2743200 h 2743200"/>
              <a:gd name="connsiteX3" fmla="*/ 0 w 2743200"/>
              <a:gd name="connsiteY3" fmla="*/ 1371600 h 2743200"/>
              <a:gd name="connsiteX4" fmla="*/ 1371600 w 2743200"/>
              <a:gd name="connsiteY4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3200" h="2743200">
                <a:moveTo>
                  <a:pt x="1371600" y="0"/>
                </a:moveTo>
                <a:cubicBezTo>
                  <a:pt x="2129114" y="0"/>
                  <a:pt x="2743200" y="614087"/>
                  <a:pt x="2743200" y="1371600"/>
                </a:cubicBezTo>
                <a:cubicBezTo>
                  <a:pt x="2743200" y="2129114"/>
                  <a:pt x="2129114" y="2743200"/>
                  <a:pt x="1371600" y="2743200"/>
                </a:cubicBezTo>
                <a:cubicBezTo>
                  <a:pt x="614087" y="2743200"/>
                  <a:pt x="0" y="2129114"/>
                  <a:pt x="0" y="1371600"/>
                </a:cubicBezTo>
                <a:cubicBezTo>
                  <a:pt x="0" y="614087"/>
                  <a:pt x="614087" y="0"/>
                  <a:pt x="137160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59156A24-128C-4054-AAFF-F8CA5BA0E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8624" y="3"/>
            <a:ext cx="3913376" cy="3281569"/>
          </a:xfrm>
          <a:custGeom>
            <a:avLst/>
            <a:gdLst>
              <a:gd name="connsiteX0" fmla="*/ 267865 w 3913376"/>
              <a:gd name="connsiteY0" fmla="*/ 0 h 3281569"/>
              <a:gd name="connsiteX1" fmla="*/ 3913376 w 3913376"/>
              <a:gd name="connsiteY1" fmla="*/ 0 h 3281569"/>
              <a:gd name="connsiteX2" fmla="*/ 3913376 w 3913376"/>
              <a:gd name="connsiteY2" fmla="*/ 2499938 h 3281569"/>
              <a:gd name="connsiteX3" fmla="*/ 3794714 w 3913376"/>
              <a:gd name="connsiteY3" fmla="*/ 2630499 h 3281569"/>
              <a:gd name="connsiteX4" fmla="*/ 2222892 w 3913376"/>
              <a:gd name="connsiteY4" fmla="*/ 3281569 h 3281569"/>
              <a:gd name="connsiteX5" fmla="*/ 0 w 3913376"/>
              <a:gd name="connsiteY5" fmla="*/ 1058677 h 3281569"/>
              <a:gd name="connsiteX6" fmla="*/ 174686 w 3913376"/>
              <a:gd name="connsiteY6" fmla="*/ 193427 h 328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Logo, icon, company name&#10;&#10;Description automatically generated">
            <a:extLst>
              <a:ext uri="{FF2B5EF4-FFF2-40B4-BE49-F238E27FC236}">
                <a16:creationId xmlns:a16="http://schemas.microsoft.com/office/drawing/2014/main" id="{94734A8A-08E8-42D2-A22C-1C87D1A2FC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7994" y="-77049"/>
            <a:ext cx="2956394" cy="2956394"/>
          </a:xfrm>
          <a:prstGeom prst="rect">
            <a:avLst/>
          </a:prstGeom>
        </p:spPr>
      </p:pic>
      <p:pic>
        <p:nvPicPr>
          <p:cNvPr id="7174" name="Picture 6" descr="Big Data Institute | LinkedIn">
            <a:extLst>
              <a:ext uri="{FF2B5EF4-FFF2-40B4-BE49-F238E27FC236}">
                <a16:creationId xmlns:a16="http://schemas.microsoft.com/office/drawing/2014/main" id="{B78A7A10-2B91-43EB-A7CA-1705F0812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58234" y="758101"/>
            <a:ext cx="918358" cy="918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646E8F12-06B4-4D6B-866C-1743B253C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3CC324B9-DFFF-42F1-8D81-AAD42554B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9416" y="4131546"/>
            <a:ext cx="3178912" cy="2726454"/>
          </a:xfrm>
          <a:custGeom>
            <a:avLst/>
            <a:gdLst>
              <a:gd name="connsiteX0" fmla="*/ 1837818 w 3178912"/>
              <a:gd name="connsiteY0" fmla="*/ 0 h 2726454"/>
              <a:gd name="connsiteX1" fmla="*/ 3137352 w 3178912"/>
              <a:gd name="connsiteY1" fmla="*/ 538285 h 2726454"/>
              <a:gd name="connsiteX2" fmla="*/ 3178912 w 3178912"/>
              <a:gd name="connsiteY2" fmla="*/ 584013 h 2726454"/>
              <a:gd name="connsiteX3" fmla="*/ 3178912 w 3178912"/>
              <a:gd name="connsiteY3" fmla="*/ 2726454 h 2726454"/>
              <a:gd name="connsiteX4" fmla="*/ 229483 w 3178912"/>
              <a:gd name="connsiteY4" fmla="*/ 2726454 h 2726454"/>
              <a:gd name="connsiteX5" fmla="*/ 221815 w 3178912"/>
              <a:gd name="connsiteY5" fmla="*/ 2713832 h 2726454"/>
              <a:gd name="connsiteX6" fmla="*/ 0 w 3178912"/>
              <a:gd name="connsiteY6" fmla="*/ 1837818 h 2726454"/>
              <a:gd name="connsiteX7" fmla="*/ 1837818 w 3178912"/>
              <a:gd name="connsiteY7" fmla="*/ 0 h 2726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70" name="Picture 2" descr="We showed the University of Copenhagen logo to people on the street. Did  they recognise it?">
            <a:extLst>
              <a:ext uri="{FF2B5EF4-FFF2-40B4-BE49-F238E27FC236}">
                <a16:creationId xmlns:a16="http://schemas.microsoft.com/office/drawing/2014/main" id="{3D4DBED2-4B49-48CE-838B-6AB6D695B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23420" y="4669627"/>
            <a:ext cx="2116188" cy="2081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Novo Nordisk Foundation Center for Protein Research, University of  Copenhagen | LinkedIn">
            <a:extLst>
              <a:ext uri="{FF2B5EF4-FFF2-40B4-BE49-F238E27FC236}">
                <a16:creationId xmlns:a16="http://schemas.microsoft.com/office/drawing/2014/main" id="{87BC795A-7458-43E9-A64A-C45F03C87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1850" y="3240611"/>
            <a:ext cx="1781870" cy="1781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464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3970</TotalTime>
  <Words>187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Visualizing Data with Python</vt:lpstr>
      <vt:lpstr>Also - Pandas</vt:lpstr>
      <vt:lpstr>How Do you Pick One?</vt:lpstr>
      <vt:lpstr>We Chose Plotly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Tsunami Course</dc:title>
  <dc:creator>Alberto Alberto</dc:creator>
  <cp:lastModifiedBy>Jose Alejandro Herrera Romero</cp:lastModifiedBy>
  <cp:revision>80</cp:revision>
  <cp:lastPrinted>2021-04-19T08:55:17Z</cp:lastPrinted>
  <dcterms:created xsi:type="dcterms:W3CDTF">2021-04-13T14:31:52Z</dcterms:created>
  <dcterms:modified xsi:type="dcterms:W3CDTF">2022-03-17T15:20:14Z</dcterms:modified>
</cp:coreProperties>
</file>

<file path=docProps/thumbnail.jpeg>
</file>